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883"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VARSHINI S</a:t>
            </a:r>
            <a:r>
              <a:rPr lang="en-US" sz="2000" b="1" dirty="0">
                <a:solidFill>
                  <a:srgbClr val="2F5496"/>
                </a:solidFill>
                <a:latin typeface="Arial"/>
                <a:ea typeface="Arial"/>
                <a:cs typeface="Arial"/>
                <a:sym typeface="Arial"/>
              </a:rPr>
              <a:t> – AU810021214039</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800" b="1" dirty="0">
                <a:latin typeface="Times New Roman" panose="02020603050405020304" pitchFamily="18" charset="0"/>
                <a:cs typeface="Times New Roman" panose="02020603050405020304" pitchFamily="18" charset="0"/>
              </a:rPr>
              <a:t>https://github.com/varshu03/Varshini-S-au810021214039</a:t>
            </a:r>
            <a:endParaRPr sz="2800" b="1" dirty="0">
              <a:latin typeface="Times New Roman" panose="02020603050405020304" pitchFamily="18" charset="0"/>
              <a:cs typeface="Times New Roman" panose="02020603050405020304" pitchFamily="18" charset="0"/>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2" name="Varshini S_au810021214039.ipynb - Colab - Google Chrome 2024-04-19 22-25-58">
            <a:hlinkClick r:id="" action="ppaction://media"/>
            <a:extLst>
              <a:ext uri="{FF2B5EF4-FFF2-40B4-BE49-F238E27FC236}">
                <a16:creationId xmlns:a16="http://schemas.microsoft.com/office/drawing/2014/main" id="{84EEDEB1-6C16-3FEB-F1BE-336A1E5DC67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17443" y="1389472"/>
            <a:ext cx="11469757" cy="510340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3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DEVA PRASAD KM</cp:lastModifiedBy>
  <cp:revision>6</cp:revision>
  <dcterms:modified xsi:type="dcterms:W3CDTF">2024-04-19T17:41:08Z</dcterms:modified>
</cp:coreProperties>
</file>